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489" r:id="rId2"/>
    <p:sldId id="410" r:id="rId3"/>
    <p:sldId id="488" r:id="rId4"/>
    <p:sldId id="492" r:id="rId5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A9825E-48A0-4914-A833-C36A41108D94}">
          <p14:sldIdLst>
            <p14:sldId id="489"/>
            <p14:sldId id="410"/>
            <p14:sldId id="488"/>
            <p14:sldId id="49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78058" autoAdjust="0"/>
  </p:normalViewPr>
  <p:slideViewPr>
    <p:cSldViewPr snapToGrid="0">
      <p:cViewPr varScale="1">
        <p:scale>
          <a:sx n="54" d="100"/>
          <a:sy n="54" d="100"/>
        </p:scale>
        <p:origin x="9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E67FBD-4525-4522-A3C6-DFB48A57BAA4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DFF83-CE0F-41F6-9A8C-D672DAE3DE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513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EE889-61DC-4C3F-93F1-75DCDFD544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1D724-43FA-48D9-8757-0D9F3815EB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283F8-A210-44B3-B61F-56DC7252E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A5D58-563C-4AA9-ACB6-A6B36099A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D8884-24F3-4BF9-977C-850C32070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984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5A3E9A-0839-4DB9-B51C-05A299F39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B5F74F-AFB6-47AF-BBA7-653F940F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97F12-3D69-4659-91A7-8CDBE52B4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548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ABCBA-13D5-4C72-909B-BDAF3671F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B1BD5-A584-4B09-A036-FF4D57EBC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3551FE-CA3B-458F-866B-0C826302D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FA32D-B5FF-4080-8138-1FB8B7920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05F8A-A7DE-4808-9DE3-2D07805E6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B3A476-90D2-48BC-803B-7521A7489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6894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4C4EA-D140-4372-8ED5-2A016AD6D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0B91AA-EBCA-402F-A177-141AF50DFC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4CBDAF-B59A-4C73-90D8-6A2B6F1EEE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D3B4F-F5D7-40CB-A8F9-424A23661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87ECD-E168-418B-91C7-D43DF1AA2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2F748A-91F7-4216-A77E-F5931790D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749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8A2D4-B64E-4FE3-9B77-DB308F089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B89F7B-4C65-4968-8B2F-88E09B8C9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AE3A3-82CF-4F1E-A3AA-07C1E41F8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BB2D0-A338-4C89-8C75-BF6BF4A9C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4A2AE-9CE4-4E08-8D51-D73E2F509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224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6761A4-0C83-4CE3-A181-26C08242C2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CF3D08-0867-4856-A8EB-B76217C0A6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8DAA2-0F3B-4DFB-BF85-9FB2A843F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36433-A81B-4BC0-AE62-00CFC416C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CD200-DDE8-4F73-BDE3-BE48BBC75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591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GenCy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EE889-61DC-4C3F-93F1-75DCDFD544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25576" y="352696"/>
            <a:ext cx="5657366" cy="3357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1D724-43FA-48D9-8757-0D9F3815EBA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941574"/>
            <a:ext cx="9144000" cy="13162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Thursday Morning Session </a:t>
            </a:r>
          </a:p>
          <a:p>
            <a:r>
              <a:rPr lang="en-US" dirty="0"/>
              <a:t>9-10:30 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283F8-A210-44B3-B61F-56DC7252E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A5D58-563C-4AA9-ACB6-A6B36099A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D8884-24F3-4BF9-977C-850C32070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E44081-F3D0-45B6-A033-BE5F597AF8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6989" y="352697"/>
            <a:ext cx="5028588" cy="33571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A166A6-1F5B-47D5-B091-BA49153D7A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91367" y="5365076"/>
            <a:ext cx="4627265" cy="88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078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72A1-5C39-4822-A398-72FF94373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5FBC4-E234-4E13-8784-9ED7D0DED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F29DB-4D63-4DB7-A475-45B6AEE80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61871-EAB6-401B-B129-9B423B0B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A0D7-B4DC-49F3-8420-197CBAA33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839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GenCy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72A1-5C39-4822-A398-72FF94373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5FBC4-E234-4E13-8784-9ED7D0DED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F29DB-4D63-4DB7-A475-45B6AEE80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61871-EAB6-401B-B129-9B423B0B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A0D7-B4DC-49F3-8420-197CBAA33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81C10A-6878-4AB4-A02C-10854851A6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4993" y="6097133"/>
            <a:ext cx="1082151" cy="7172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FBEB5E-4DE7-4CFD-9816-99A1BE07838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25214" y="6152240"/>
            <a:ext cx="2528586" cy="479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38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59045-19D5-4466-820B-AC995D8FE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5DCB93-5F2E-4D06-B492-0003CD7F6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7726E-2CFC-4518-BF7A-CE2DA207B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150C1-C50E-48B1-85FC-B817E1D09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F3984-F135-497B-8EEA-689853930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031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32D1-F6D5-4739-BD4D-AB44C03EB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F68DD-09DC-4131-9C96-48BC757F4D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56845B-5FDA-41CE-80A3-4429142A8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6F249-907B-4695-B5C1-A5F802BA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280D8-ABB3-42EF-981E-2543CC441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47622-0130-4A8E-A656-B8536BF41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21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GenCyber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6F249-907B-4695-B5C1-A5F802BA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280D8-ABB3-42EF-981E-2543CC441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47622-0130-4A8E-A656-B8536BF41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3B64FC5-4C86-4948-B537-32A772C5A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2499"/>
          </a:xfrm>
        </p:spPr>
        <p:txBody>
          <a:bodyPr/>
          <a:lstStyle/>
          <a:p>
            <a:pPr algn="ct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381888D-6306-4BDC-A527-FAA0E64259B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123229" y="1820691"/>
            <a:ext cx="5181600" cy="4794250"/>
          </a:xfrm>
        </p:spPr>
        <p:txBody>
          <a:bodyPr>
            <a:noAutofit/>
          </a:bodyPr>
          <a:lstStyle>
            <a:lvl1pPr>
              <a:defRPr baseline="0">
                <a:latin typeface="+mj-lt"/>
              </a:defRPr>
            </a:lvl1pPr>
          </a:lstStyle>
          <a:p>
            <a:pPr marL="0" indent="0" algn="l">
              <a:buNone/>
            </a:pPr>
            <a:r>
              <a:rPr lang="en-US" sz="1600" dirty="0">
                <a:solidFill>
                  <a:srgbClr val="FF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12:30 – 1:30 PM  </a:t>
            </a:r>
          </a:p>
          <a:p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Talk</a:t>
            </a:r>
            <a:endParaRPr lang="en-US" sz="1400" dirty="0">
              <a:effectLst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More info</a:t>
            </a:r>
            <a:endParaRPr lang="en-US" sz="1400" dirty="0">
              <a:effectLst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Info</a:t>
            </a:r>
            <a:endParaRPr lang="en-US" sz="1400" dirty="0">
              <a:effectLst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algn="l"/>
            <a:endParaRPr lang="en-US" sz="1600" dirty="0">
              <a:effectLst/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0" indent="0" algn="l">
              <a:buNone/>
            </a:pPr>
            <a:r>
              <a:rPr lang="en-US" sz="1600" dirty="0">
                <a:solidFill>
                  <a:srgbClr val="FF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1:45 – 2:30 PM</a:t>
            </a:r>
          </a:p>
          <a:p>
            <a:pPr marL="0" indent="0">
              <a:buNone/>
            </a:pPr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</a:p>
          <a:p>
            <a:pPr marL="0" indent="0">
              <a:buNone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FF0000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2:45 PM – 3:00 PM</a:t>
            </a:r>
          </a:p>
          <a:p>
            <a:pPr marL="0" indent="0">
              <a:buNone/>
            </a:pPr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</a:p>
          <a:p>
            <a:pPr marL="0" indent="0">
              <a:buNone/>
            </a:pPr>
            <a:endParaRPr lang="en-US" sz="16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FF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3:00 PM – 4:00 PM</a:t>
            </a:r>
          </a:p>
          <a:p>
            <a:pPr marL="0" indent="0">
              <a:buNone/>
            </a:pPr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4C301E2-F93C-4A02-958D-082A770C54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81" y="136525"/>
            <a:ext cx="2659610" cy="168416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A9838AE-E9C4-4F49-A5A4-15169CF63599}"/>
              </a:ext>
            </a:extLst>
          </p:cNvPr>
          <p:cNvSpPr txBox="1"/>
          <p:nvPr userDrawn="1"/>
        </p:nvSpPr>
        <p:spPr>
          <a:xfrm>
            <a:off x="7638939" y="4526915"/>
            <a:ext cx="2811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Breaks:  1:30 – 1:45 PM   </a:t>
            </a:r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2718FCA-302E-4582-AD04-08BAD626EF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57554" y="5812594"/>
            <a:ext cx="3835733" cy="72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991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8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DAD33-D97E-4485-89F5-85037C163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803ED-C663-4930-940F-720B8DF7C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BAA7E6-85C8-461C-9F78-B46632733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79B852-AD22-4673-A139-D6699BA9FC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9E82C6-FC46-4706-98B2-8A689316B0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66CA8D-4B96-4364-85FB-2D8A7ED8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99593A-70D2-4D68-BB5F-F9A2E075C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79BB5E-3E92-494C-B15A-74914E95E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24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3B8AB-7A70-40BF-BA6B-533004CE2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6ACAA2-32B3-4F47-9C0A-58FCF623C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4C98E-C30E-42F0-AB58-F7B1764BD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3DB362-EB7D-438C-9019-B56BCCF8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20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115F61-18A0-4FD4-BF81-10127A864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CAE2D-F947-4708-A0A9-C915451116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92F61-5E89-4524-A2F1-997CE42824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4C3B1-5FF3-4E09-BE15-873E07F1D81C}" type="datetimeFigureOut">
              <a:rPr lang="en-US" smtClean="0"/>
              <a:t>2/26/2022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EFA95-B299-451B-B168-0884D7DD32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68120-1020-4C79-991A-EC076668E6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42E74-613F-4EA0-AFFA-9BF4B379AE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233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50" r:id="rId3"/>
    <p:sldLayoutId id="2147483662" r:id="rId4"/>
    <p:sldLayoutId id="2147483651" r:id="rId5"/>
    <p:sldLayoutId id="2147483652" r:id="rId6"/>
    <p:sldLayoutId id="2147483664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80ED-4C80-4E4D-A652-4CAE086026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Workshop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0BDA08-F7A2-4CBD-BD5D-48E582E8CF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January 2022 – Extension Activity</a:t>
            </a:r>
          </a:p>
          <a:p>
            <a:r>
              <a:rPr lang="en-US" dirty="0"/>
              <a:t>8 Jan 2022</a:t>
            </a:r>
          </a:p>
        </p:txBody>
      </p:sp>
    </p:spTree>
    <p:extLst>
      <p:ext uri="{BB962C8B-B14F-4D97-AF65-F5344CB8AC3E}">
        <p14:creationId xmlns:p14="http://schemas.microsoft.com/office/powerpoint/2010/main" val="432611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2499"/>
          </a:xfrm>
        </p:spPr>
        <p:txBody>
          <a:bodyPr/>
          <a:lstStyle/>
          <a:p>
            <a:pPr algn="ctr"/>
            <a:r>
              <a:rPr lang="en-US" dirty="0"/>
              <a:t>Agenda</a:t>
            </a:r>
          </a:p>
        </p:txBody>
      </p:sp>
      <p:sp>
        <p:nvSpPr>
          <p:cNvPr id="3" name="Subtitle 2"/>
          <p:cNvSpPr>
            <a:spLocks noGrp="1"/>
          </p:cNvSpPr>
          <p:nvPr>
            <p:ph sz="half" idx="1"/>
          </p:nvPr>
        </p:nvSpPr>
        <p:spPr>
          <a:xfrm>
            <a:off x="1123228" y="1825625"/>
            <a:ext cx="9544771" cy="479425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+mj-lt"/>
                <a:ea typeface="Roboto Light" panose="02000000000000000000" pitchFamily="2" charset="0"/>
              </a:rPr>
              <a:t>Welcome (5 min)</a:t>
            </a:r>
            <a:endParaRPr lang="en-US" sz="2400" dirty="0">
              <a:effectLst/>
              <a:latin typeface="+mj-lt"/>
              <a:ea typeface="Roboto Light" panose="02000000000000000000" pitchFamily="2" charset="0"/>
            </a:endParaRPr>
          </a:p>
          <a:p>
            <a:pPr algn="l"/>
            <a:r>
              <a:rPr lang="en-US" sz="2400" dirty="0">
                <a:effectLst/>
                <a:latin typeface="+mj-lt"/>
                <a:ea typeface="Roboto Light" panose="02000000000000000000" pitchFamily="2" charset="0"/>
              </a:rPr>
              <a:t>Introductions (15 min)</a:t>
            </a:r>
          </a:p>
          <a:p>
            <a:pPr lvl="1"/>
            <a:r>
              <a:rPr lang="en-US" sz="1800" dirty="0">
                <a:latin typeface="+mj-lt"/>
                <a:ea typeface="Roboto Light" panose="02000000000000000000" pitchFamily="2" charset="0"/>
              </a:rPr>
              <a:t>Name</a:t>
            </a:r>
          </a:p>
          <a:p>
            <a:pPr lvl="1"/>
            <a:r>
              <a:rPr lang="en-US" sz="1800" dirty="0">
                <a:effectLst/>
                <a:latin typeface="+mj-lt"/>
                <a:ea typeface="Roboto Light" panose="02000000000000000000" pitchFamily="2" charset="0"/>
              </a:rPr>
              <a:t>State</a:t>
            </a:r>
          </a:p>
          <a:p>
            <a:pPr lvl="1"/>
            <a:r>
              <a:rPr lang="en-US" sz="1800" dirty="0">
                <a:latin typeface="+mj-lt"/>
                <a:ea typeface="Roboto Light" panose="02000000000000000000" pitchFamily="2" charset="0"/>
              </a:rPr>
              <a:t>School Name</a:t>
            </a:r>
          </a:p>
          <a:p>
            <a:pPr lvl="1"/>
            <a:r>
              <a:rPr lang="en-US" sz="1800" dirty="0">
                <a:effectLst/>
                <a:latin typeface="+mj-lt"/>
                <a:ea typeface="Roboto Light" panose="02000000000000000000" pitchFamily="2" charset="0"/>
              </a:rPr>
              <a:t>Grades Taught</a:t>
            </a:r>
          </a:p>
          <a:p>
            <a:pPr lvl="1"/>
            <a:r>
              <a:rPr lang="en-US" sz="1800" dirty="0">
                <a:latin typeface="+mj-lt"/>
                <a:ea typeface="Roboto Light" panose="02000000000000000000" pitchFamily="2" charset="0"/>
              </a:rPr>
              <a:t>Cyber-Related Classes / Topics Taught </a:t>
            </a:r>
          </a:p>
          <a:p>
            <a:r>
              <a:rPr lang="en-US" sz="2400" dirty="0">
                <a:latin typeface="+mj-lt"/>
                <a:ea typeface="Roboto Light" panose="02000000000000000000" pitchFamily="2" charset="0"/>
              </a:rPr>
              <a:t>Workshop Overview (8 minutes)</a:t>
            </a:r>
          </a:p>
          <a:p>
            <a:r>
              <a:rPr lang="en-US" sz="2400" dirty="0">
                <a:effectLst/>
                <a:latin typeface="+mj-lt"/>
                <a:ea typeface="Roboto Light" panose="02000000000000000000" pitchFamily="2" charset="0"/>
              </a:rPr>
              <a:t>Raspberry Pi Introduction (8 minutes)</a:t>
            </a:r>
          </a:p>
          <a:p>
            <a:r>
              <a:rPr lang="en-US" sz="2400" dirty="0">
                <a:latin typeface="+mj-lt"/>
                <a:ea typeface="Roboto Light" panose="02000000000000000000" pitchFamily="2" charset="0"/>
              </a:rPr>
              <a:t>Hardware Boot and Troubleshooting (25 minutes)</a:t>
            </a:r>
            <a:endParaRPr lang="en-US" sz="2400" dirty="0">
              <a:effectLst/>
              <a:latin typeface="+mj-lt"/>
              <a:ea typeface="Roboto Light" panose="020000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70" y="118408"/>
            <a:ext cx="2659610" cy="16841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D90437-AE69-4C33-AB47-37A43A271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7554" y="5812594"/>
            <a:ext cx="3835733" cy="72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600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8DAA3-AA91-4755-8D89-A47CF81E1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22FF4-DBD2-4407-B2FE-C4EBE2705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Introduce and have participants use and run several cybersecurity-related software programs in Kali, running on the Raspberry Pi (RPi).</a:t>
            </a:r>
          </a:p>
          <a:p>
            <a:r>
              <a:rPr lang="en-US" dirty="0"/>
              <a:t>Introduce the affordable hardware environment of the RPi </a:t>
            </a:r>
          </a:p>
          <a:p>
            <a:r>
              <a:rPr lang="en-US" dirty="0"/>
              <a:t>Practice using Kali Linux and Linux commands at a command line interface (CLI)</a:t>
            </a:r>
          </a:p>
          <a:p>
            <a:r>
              <a:rPr lang="en-US" dirty="0"/>
              <a:t>Explore a few of the many pre-installed cybersecurity-related programs on Kali Linux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36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E3F88-AA2F-4490-94CA-FC66B90E1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5F613-4B1F-4F19-AD85-277EBBAE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/ Practice with Kali</a:t>
            </a:r>
          </a:p>
          <a:p>
            <a:endParaRPr lang="en-US" dirty="0"/>
          </a:p>
          <a:p>
            <a:r>
              <a:rPr lang="en-US" dirty="0"/>
              <a:t>Network forensics with Wireshark</a:t>
            </a:r>
          </a:p>
          <a:p>
            <a:endParaRPr lang="en-US" dirty="0"/>
          </a:p>
          <a:p>
            <a:r>
              <a:rPr lang="en-US" dirty="0"/>
              <a:t>Password auditing using John the Ripper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696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GC GenCyber Powerpoint Template.potx" id="{EAC50C7C-10F3-4130-B9F1-CC2690D0E81D}" vid="{76EA979B-4528-4C65-B746-BBD39D83CBC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UMGC GenCyber Powerpoint Template</Template>
  <TotalTime>94</TotalTime>
  <Words>131</Words>
  <Application>Microsoft Office PowerPoint</Application>
  <PresentationFormat>Widescreen</PresentationFormat>
  <Paragraphs>25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Roboto Light</vt:lpstr>
      <vt:lpstr>Office Theme</vt:lpstr>
      <vt:lpstr>Workshop Overview</vt:lpstr>
      <vt:lpstr>Agenda</vt:lpstr>
      <vt:lpstr>Workshop Overview</vt:lpstr>
      <vt:lpstr>Organization of the Workshop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Overview</dc:title>
  <dc:creator>Beck, Shannon I Civ USAF USAFA DF/DFCS</dc:creator>
  <cp:lastModifiedBy>Beck, Shannon I Civ USAF USAFA DF/DFCS</cp:lastModifiedBy>
  <cp:revision>17</cp:revision>
  <cp:lastPrinted>2021-06-22T02:07:06Z</cp:lastPrinted>
  <dcterms:created xsi:type="dcterms:W3CDTF">2022-01-06T05:54:21Z</dcterms:created>
  <dcterms:modified xsi:type="dcterms:W3CDTF">2022-02-27T02:58:53Z</dcterms:modified>
</cp:coreProperties>
</file>

<file path=docProps/thumbnail.jpeg>
</file>